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3" r:id="rId9"/>
    <p:sldId id="267" r:id="rId10"/>
    <p:sldId id="264" r:id="rId11"/>
    <p:sldId id="268" r:id="rId12"/>
    <p:sldId id="265" r:id="rId13"/>
  </p:sldIdLst>
  <p:sldSz cx="18288000" cy="10287000"/>
  <p:notesSz cx="6858000" cy="9144000"/>
  <p:embeddedFontLst>
    <p:embeddedFont>
      <p:font typeface="29LT Riwaya Bold" panose="020B0604020202020204" charset="-78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nva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829" y="9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sv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sv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1028700"/>
            <a:ext cx="12422038" cy="8229600"/>
          </a:xfrm>
          <a:custGeom>
            <a:avLst/>
            <a:gdLst/>
            <a:ahLst/>
            <a:cxnLst/>
            <a:rect l="l" t="t" r="r" b="b"/>
            <a:pathLst>
              <a:path w="12422038" h="8229600">
                <a:moveTo>
                  <a:pt x="0" y="0"/>
                </a:moveTo>
                <a:lnTo>
                  <a:pt x="12422038" y="0"/>
                </a:lnTo>
                <a:lnTo>
                  <a:pt x="124220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348533" y="1044086"/>
            <a:ext cx="8077072" cy="5459616"/>
            <a:chOff x="0" y="0"/>
            <a:chExt cx="5843270" cy="3949700"/>
          </a:xfrm>
        </p:grpSpPr>
        <p:sp>
          <p:nvSpPr>
            <p:cNvPr id="5" name="Freeform 5"/>
            <p:cNvSpPr/>
            <p:nvPr/>
          </p:nvSpPr>
          <p:spPr>
            <a:xfrm>
              <a:off x="35560" y="30480"/>
              <a:ext cx="5795010" cy="3901440"/>
            </a:xfrm>
            <a:custGeom>
              <a:avLst/>
              <a:gdLst/>
              <a:ahLst/>
              <a:cxnLst/>
              <a:rect l="l" t="t" r="r" b="b"/>
              <a:pathLst>
                <a:path w="5795010" h="3901440">
                  <a:moveTo>
                    <a:pt x="5795010" y="3901440"/>
                  </a:moveTo>
                  <a:lnTo>
                    <a:pt x="0" y="3901440"/>
                  </a:lnTo>
                  <a:lnTo>
                    <a:pt x="0" y="0"/>
                  </a:lnTo>
                  <a:lnTo>
                    <a:pt x="5795010" y="0"/>
                  </a:lnTo>
                  <a:lnTo>
                    <a:pt x="5795010" y="3901440"/>
                  </a:lnTo>
                  <a:lnTo>
                    <a:pt x="5795010" y="3901440"/>
                  </a:lnTo>
                  <a:close/>
                </a:path>
              </a:pathLst>
            </a:custGeom>
            <a:blipFill>
              <a:blip r:embed="rId6"/>
              <a:stretch>
                <a:fillRect l="-1876" r="-187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843270" cy="3949700"/>
            </a:xfrm>
            <a:custGeom>
              <a:avLst/>
              <a:gdLst/>
              <a:ahLst/>
              <a:cxnLst/>
              <a:rect l="l" t="t" r="r" b="b"/>
              <a:pathLst>
                <a:path w="5843270" h="3949700">
                  <a:moveTo>
                    <a:pt x="5843270" y="3949700"/>
                  </a:moveTo>
                  <a:lnTo>
                    <a:pt x="0" y="3949700"/>
                  </a:lnTo>
                  <a:lnTo>
                    <a:pt x="0" y="0"/>
                  </a:lnTo>
                  <a:lnTo>
                    <a:pt x="5843270" y="0"/>
                  </a:lnTo>
                  <a:lnTo>
                    <a:pt x="5843270" y="3949700"/>
                  </a:lnTo>
                  <a:close/>
                </a:path>
              </a:pathLst>
            </a:custGeom>
            <a:blipFill>
              <a:blip r:embed="rId7"/>
              <a:stretch>
                <a:fillRect t="-238" b="-23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518696" y="4076846"/>
            <a:ext cx="12854628" cy="454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616"/>
              </a:lnSpc>
            </a:pPr>
            <a:r>
              <a:rPr lang="en-US" sz="13352" spc="-761" dirty="0">
                <a:solidFill>
                  <a:srgbClr val="764D3A"/>
                </a:solidFill>
                <a:latin typeface="29LT Riwaya Bold"/>
              </a:rPr>
              <a:t>The  role  of students  in Liberation War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0896600" y="2552700"/>
            <a:ext cx="7240704" cy="4181252"/>
          </a:xfrm>
          <a:custGeom>
            <a:avLst/>
            <a:gdLst/>
            <a:ahLst/>
            <a:cxnLst/>
            <a:rect l="l" t="t" r="r" b="b"/>
            <a:pathLst>
              <a:path w="7240704" h="4181252">
                <a:moveTo>
                  <a:pt x="0" y="0"/>
                </a:moveTo>
                <a:lnTo>
                  <a:pt x="7240704" y="0"/>
                </a:lnTo>
                <a:lnTo>
                  <a:pt x="7240704" y="4181252"/>
                </a:lnTo>
                <a:lnTo>
                  <a:pt x="0" y="418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336000" y="1531161"/>
            <a:ext cx="6589399" cy="3953640"/>
          </a:xfrm>
          <a:custGeom>
            <a:avLst/>
            <a:gdLst/>
            <a:ahLst/>
            <a:cxnLst/>
            <a:rect l="l" t="t" r="r" b="b"/>
            <a:pathLst>
              <a:path w="6589399" h="3953640">
                <a:moveTo>
                  <a:pt x="0" y="0"/>
                </a:moveTo>
                <a:lnTo>
                  <a:pt x="6589399" y="0"/>
                </a:lnTo>
                <a:lnTo>
                  <a:pt x="6589399" y="3953640"/>
                </a:lnTo>
                <a:lnTo>
                  <a:pt x="0" y="3953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6248400" y="13525500"/>
            <a:ext cx="4840319" cy="484029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4664" b="-466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886200" y="3414413"/>
            <a:ext cx="11277600" cy="319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000000"/>
                </a:solidFill>
                <a:latin typeface="Canva Sans Bold"/>
              </a:rPr>
              <a:t>Libaration</a:t>
            </a:r>
            <a:r>
              <a:rPr lang="en-US" sz="9200" dirty="0">
                <a:solidFill>
                  <a:srgbClr val="000000"/>
                </a:solidFill>
                <a:latin typeface="Canva Sans Bold"/>
              </a:rPr>
              <a:t> war of</a:t>
            </a:r>
          </a:p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1971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12802" y="1990750"/>
            <a:ext cx="7240704" cy="4181252"/>
          </a:xfrm>
          <a:custGeom>
            <a:avLst/>
            <a:gdLst/>
            <a:ahLst/>
            <a:cxnLst/>
            <a:rect l="l" t="t" r="r" b="b"/>
            <a:pathLst>
              <a:path w="7240704" h="4181252">
                <a:moveTo>
                  <a:pt x="0" y="0"/>
                </a:moveTo>
                <a:lnTo>
                  <a:pt x="7240704" y="0"/>
                </a:lnTo>
                <a:lnTo>
                  <a:pt x="7240704" y="4181252"/>
                </a:lnTo>
                <a:lnTo>
                  <a:pt x="0" y="4181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43622" y="2104556"/>
            <a:ext cx="6589399" cy="3953640"/>
          </a:xfrm>
          <a:custGeom>
            <a:avLst/>
            <a:gdLst/>
            <a:ahLst/>
            <a:cxnLst/>
            <a:rect l="l" t="t" r="r" b="b"/>
            <a:pathLst>
              <a:path w="6589399" h="3953640">
                <a:moveTo>
                  <a:pt x="0" y="0"/>
                </a:moveTo>
                <a:lnTo>
                  <a:pt x="6589399" y="0"/>
                </a:lnTo>
                <a:lnTo>
                  <a:pt x="6589399" y="3953640"/>
                </a:lnTo>
                <a:lnTo>
                  <a:pt x="0" y="3953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240659" y="5446701"/>
            <a:ext cx="4840319" cy="484029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4664" b="-466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565477" y="159703"/>
            <a:ext cx="9698474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Libaration war of</a:t>
            </a:r>
          </a:p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1971</a:t>
            </a:r>
          </a:p>
        </p:txBody>
      </p:sp>
    </p:spTree>
    <p:extLst>
      <p:ext uri="{BB962C8B-B14F-4D97-AF65-F5344CB8AC3E}">
        <p14:creationId xmlns:p14="http://schemas.microsoft.com/office/powerpoint/2010/main" val="1952237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932981" y="1028700"/>
            <a:ext cx="12422038" cy="8229600"/>
          </a:xfrm>
          <a:custGeom>
            <a:avLst/>
            <a:gdLst/>
            <a:ahLst/>
            <a:cxnLst/>
            <a:rect l="l" t="t" r="r" b="b"/>
            <a:pathLst>
              <a:path w="12422038" h="8229600">
                <a:moveTo>
                  <a:pt x="0" y="0"/>
                </a:moveTo>
                <a:lnTo>
                  <a:pt x="12422038" y="0"/>
                </a:lnTo>
                <a:lnTo>
                  <a:pt x="124220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0778" y="4847721"/>
            <a:ext cx="2781945" cy="4731265"/>
          </a:xfrm>
          <a:custGeom>
            <a:avLst/>
            <a:gdLst/>
            <a:ahLst/>
            <a:cxnLst/>
            <a:rect l="l" t="t" r="r" b="b"/>
            <a:pathLst>
              <a:path w="2781945" h="4731265">
                <a:moveTo>
                  <a:pt x="0" y="0"/>
                </a:moveTo>
                <a:lnTo>
                  <a:pt x="2781945" y="0"/>
                </a:lnTo>
                <a:lnTo>
                  <a:pt x="2781945" y="4731265"/>
                </a:lnTo>
                <a:lnTo>
                  <a:pt x="0" y="4731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98388" y="690049"/>
            <a:ext cx="2399335" cy="4157672"/>
          </a:xfrm>
          <a:custGeom>
            <a:avLst/>
            <a:gdLst/>
            <a:ahLst/>
            <a:cxnLst/>
            <a:rect l="l" t="t" r="r" b="b"/>
            <a:pathLst>
              <a:path w="2399335" h="4157672">
                <a:moveTo>
                  <a:pt x="0" y="0"/>
                </a:moveTo>
                <a:lnTo>
                  <a:pt x="2399336" y="0"/>
                </a:lnTo>
                <a:lnTo>
                  <a:pt x="2399336" y="4157672"/>
                </a:lnTo>
                <a:lnTo>
                  <a:pt x="0" y="4157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72723" y="3554025"/>
            <a:ext cx="9542554" cy="300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97"/>
              </a:lnSpc>
            </a:pPr>
            <a:r>
              <a:rPr lang="en-US" sz="13100" spc="-746">
                <a:solidFill>
                  <a:srgbClr val="764D3A"/>
                </a:solidFill>
                <a:latin typeface="29LT Riwaya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0323" t="-4464" r="-13756" b="-52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50942" y="1731679"/>
            <a:ext cx="6446409" cy="6823642"/>
            <a:chOff x="0" y="0"/>
            <a:chExt cx="6757599" cy="71530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57599" cy="7153043"/>
            </a:xfrm>
            <a:custGeom>
              <a:avLst/>
              <a:gdLst/>
              <a:ahLst/>
              <a:cxnLst/>
              <a:rect l="l" t="t" r="r" b="b"/>
              <a:pathLst>
                <a:path w="6757599" h="7153043">
                  <a:moveTo>
                    <a:pt x="6757599" y="3576565"/>
                  </a:moveTo>
                  <a:cubicBezTo>
                    <a:pt x="6757599" y="5551743"/>
                    <a:pt x="5244830" y="7153043"/>
                    <a:pt x="3378800" y="7153043"/>
                  </a:cubicBezTo>
                  <a:cubicBezTo>
                    <a:pt x="1512743" y="7153043"/>
                    <a:pt x="0" y="5551743"/>
                    <a:pt x="0" y="3576565"/>
                  </a:cubicBezTo>
                  <a:cubicBezTo>
                    <a:pt x="0" y="1601287"/>
                    <a:pt x="1512743" y="0"/>
                    <a:pt x="3378800" y="0"/>
                  </a:cubicBezTo>
                  <a:cubicBezTo>
                    <a:pt x="5244857" y="0"/>
                    <a:pt x="6757599" y="1601287"/>
                    <a:pt x="6757599" y="3576565"/>
                  </a:cubicBezTo>
                  <a:close/>
                </a:path>
              </a:pathLst>
            </a:custGeom>
            <a:blipFill>
              <a:blip r:embed="rId3"/>
              <a:stretch>
                <a:fillRect l="-5415" r="-541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200973" y="1226406"/>
            <a:ext cx="9398913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Presented by </a:t>
            </a:r>
          </a:p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Awadhe Hossain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00" y="4686300"/>
            <a:ext cx="939891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ID:0112330487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125111" y="3783647"/>
            <a:ext cx="2669477" cy="4114800"/>
          </a:xfrm>
          <a:custGeom>
            <a:avLst/>
            <a:gdLst/>
            <a:ahLst/>
            <a:cxnLst/>
            <a:rect l="l" t="t" r="r" b="b"/>
            <a:pathLst>
              <a:path w="2669477" h="4114800">
                <a:moveTo>
                  <a:pt x="0" y="0"/>
                </a:moveTo>
                <a:lnTo>
                  <a:pt x="2669477" y="0"/>
                </a:lnTo>
                <a:lnTo>
                  <a:pt x="26694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332992"/>
            <a:ext cx="18288000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When our liberation War was start?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95322" y="4274503"/>
            <a:ext cx="5244278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In 1971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C808465-7B0B-4051-A465-03EFDF4CFCC4}"/>
              </a:ext>
            </a:extLst>
          </p:cNvPr>
          <p:cNvSpPr txBox="1"/>
          <p:nvPr/>
        </p:nvSpPr>
        <p:spPr>
          <a:xfrm>
            <a:off x="273461" y="6075134"/>
            <a:ext cx="18288000" cy="154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In 1947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36B32-525C-482E-9CB4-87E3C60D9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940" y="4703695"/>
            <a:ext cx="1140861" cy="1030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FD1B0-A40C-4B40-B680-A8F21A5C0D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546" y="6394449"/>
            <a:ext cx="1030740" cy="103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00973" y="345369"/>
            <a:ext cx="16230600" cy="64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Actually</a:t>
            </a:r>
          </a:p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The seeds of independence were essentially sown </a:t>
            </a:r>
          </a:p>
          <a:p>
            <a:pPr algn="ctr">
              <a:lnSpc>
                <a:spcPts val="12880"/>
              </a:lnSpc>
              <a:spcBef>
                <a:spcPct val="0"/>
              </a:spcBef>
            </a:pPr>
            <a:endParaRPr lang="en-US" sz="92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084754" y="6150658"/>
            <a:ext cx="6021646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FF3131"/>
                </a:solidFill>
                <a:latin typeface="Canva Sans Bold"/>
              </a:rPr>
              <a:t>In 1952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811841" y="4104434"/>
            <a:ext cx="694787" cy="6947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11841" y="5819924"/>
            <a:ext cx="694787" cy="6947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11841" y="7591205"/>
            <a:ext cx="725256" cy="7252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53676" y="0"/>
            <a:ext cx="13181724" cy="2716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23"/>
              </a:lnSpc>
            </a:pPr>
            <a:r>
              <a:rPr lang="en-US" sz="7802" dirty="0">
                <a:solidFill>
                  <a:srgbClr val="000000"/>
                </a:solidFill>
                <a:latin typeface="Canva Sans Bold"/>
              </a:rPr>
              <a:t>Many movement </a:t>
            </a:r>
          </a:p>
          <a:p>
            <a:pPr algn="ctr">
              <a:lnSpc>
                <a:spcPts val="10923"/>
              </a:lnSpc>
              <a:spcBef>
                <a:spcPct val="0"/>
              </a:spcBef>
            </a:pPr>
            <a:r>
              <a:rPr lang="en-US" sz="7802" dirty="0">
                <a:solidFill>
                  <a:srgbClr val="000000"/>
                </a:solidFill>
                <a:latin typeface="Canva Sans Bold"/>
              </a:rPr>
              <a:t>are occurred (1952-1971)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57388" y="2818259"/>
            <a:ext cx="10774299" cy="1032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sz="6053" dirty="0">
                <a:solidFill>
                  <a:srgbClr val="000000"/>
                </a:solidFill>
                <a:latin typeface="Canva Sans Bold"/>
              </a:rPr>
              <a:t>Language movement of 1952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10000" y="4573134"/>
            <a:ext cx="11915172" cy="1017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52"/>
              </a:lnSpc>
              <a:spcBef>
                <a:spcPct val="0"/>
              </a:spcBef>
            </a:pPr>
            <a:r>
              <a:rPr lang="en-US" sz="6037" dirty="0">
                <a:solidFill>
                  <a:srgbClr val="FF3131"/>
                </a:solidFill>
                <a:latin typeface="Canva Sans Bold"/>
              </a:rPr>
              <a:t>Student movement of  1962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81410" y="6417408"/>
            <a:ext cx="8711373" cy="946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16"/>
              </a:lnSpc>
              <a:spcBef>
                <a:spcPct val="0"/>
              </a:spcBef>
            </a:pPr>
            <a:r>
              <a:rPr lang="en-US" sz="5654" dirty="0">
                <a:solidFill>
                  <a:srgbClr val="000000"/>
                </a:solidFill>
                <a:latin typeface="Canva Sans Bold"/>
              </a:rPr>
              <a:t>Mass uprising of 1969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79242" y="8191279"/>
            <a:ext cx="7307379" cy="89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275" dirty="0">
                <a:solidFill>
                  <a:srgbClr val="000000"/>
                </a:solidFill>
                <a:latin typeface="Canva Sans Bold"/>
              </a:rPr>
              <a:t>Liberation War of 1971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3157886" y="10810387"/>
            <a:ext cx="4408900" cy="5246370"/>
            <a:chOff x="0" y="0"/>
            <a:chExt cx="3790950" cy="4511040"/>
          </a:xfrm>
        </p:grpSpPr>
        <p:sp>
          <p:nvSpPr>
            <p:cNvPr id="4" name="Freeform 4"/>
            <p:cNvSpPr/>
            <p:nvPr/>
          </p:nvSpPr>
          <p:spPr>
            <a:xfrm>
              <a:off x="158750" y="158750"/>
              <a:ext cx="3473450" cy="4193540"/>
            </a:xfrm>
            <a:custGeom>
              <a:avLst/>
              <a:gdLst/>
              <a:ahLst/>
              <a:cxnLst/>
              <a:rect l="l" t="t" r="r" b="b"/>
              <a:pathLst>
                <a:path w="3473450" h="419354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4"/>
              <a:stretch>
                <a:fillRect l="-1302" r="-130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9677400" y="11772900"/>
            <a:ext cx="4408900" cy="5246370"/>
            <a:chOff x="0" y="0"/>
            <a:chExt cx="3790950" cy="4511040"/>
          </a:xfrm>
        </p:grpSpPr>
        <p:sp>
          <p:nvSpPr>
            <p:cNvPr id="6" name="Freeform 6"/>
            <p:cNvSpPr/>
            <p:nvPr/>
          </p:nvSpPr>
          <p:spPr>
            <a:xfrm>
              <a:off x="158750" y="158750"/>
              <a:ext cx="3473450" cy="4193540"/>
            </a:xfrm>
            <a:custGeom>
              <a:avLst/>
              <a:gdLst/>
              <a:ahLst/>
              <a:cxnLst/>
              <a:rect l="l" t="t" r="r" b="b"/>
              <a:pathLst>
                <a:path w="3473450" h="419354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5"/>
              <a:stretch>
                <a:fillRect t="-3085" b="-308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9677400" y="-16725900"/>
            <a:ext cx="5056245" cy="3800611"/>
          </a:xfrm>
          <a:custGeom>
            <a:avLst/>
            <a:gdLst/>
            <a:ahLst/>
            <a:cxnLst/>
            <a:rect l="l" t="t" r="r" b="b"/>
            <a:pathLst>
              <a:path w="5056245" h="3800611">
                <a:moveTo>
                  <a:pt x="0" y="0"/>
                </a:moveTo>
                <a:lnTo>
                  <a:pt x="5056245" y="0"/>
                </a:lnTo>
                <a:lnTo>
                  <a:pt x="5056245" y="3800611"/>
                </a:lnTo>
                <a:lnTo>
                  <a:pt x="0" y="380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43848" y="22788258"/>
            <a:ext cx="4007711" cy="3246246"/>
          </a:xfrm>
          <a:custGeom>
            <a:avLst/>
            <a:gdLst/>
            <a:ahLst/>
            <a:cxnLst/>
            <a:rect l="l" t="t" r="r" b="b"/>
            <a:pathLst>
              <a:path w="4007711" h="3246246">
                <a:moveTo>
                  <a:pt x="0" y="0"/>
                </a:moveTo>
                <a:lnTo>
                  <a:pt x="4007712" y="0"/>
                </a:lnTo>
                <a:lnTo>
                  <a:pt x="4007712" y="3246246"/>
                </a:lnTo>
                <a:lnTo>
                  <a:pt x="0" y="3246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99554" y="-13315205"/>
            <a:ext cx="4810732" cy="3207154"/>
          </a:xfrm>
          <a:custGeom>
            <a:avLst/>
            <a:gdLst/>
            <a:ahLst/>
            <a:cxnLst/>
            <a:rect l="l" t="t" r="r" b="b"/>
            <a:pathLst>
              <a:path w="4810732" h="3207154">
                <a:moveTo>
                  <a:pt x="0" y="0"/>
                </a:moveTo>
                <a:lnTo>
                  <a:pt x="4810732" y="0"/>
                </a:lnTo>
                <a:lnTo>
                  <a:pt x="4810732" y="3207154"/>
                </a:lnTo>
                <a:lnTo>
                  <a:pt x="0" y="3207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8587823" y="6784408"/>
            <a:ext cx="1438545" cy="14385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536456" y="6456947"/>
            <a:ext cx="1612114" cy="161211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74550" y="-7390693"/>
            <a:ext cx="1056204" cy="10562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1755622" y="-6134100"/>
            <a:ext cx="5626536" cy="3669480"/>
          </a:xfrm>
          <a:custGeom>
            <a:avLst/>
            <a:gdLst/>
            <a:ahLst/>
            <a:cxnLst/>
            <a:rect l="l" t="t" r="r" b="b"/>
            <a:pathLst>
              <a:path w="5626536" h="3669480">
                <a:moveTo>
                  <a:pt x="0" y="0"/>
                </a:moveTo>
                <a:lnTo>
                  <a:pt x="5626536" y="0"/>
                </a:lnTo>
                <a:lnTo>
                  <a:pt x="5626536" y="3669480"/>
                </a:lnTo>
                <a:lnTo>
                  <a:pt x="0" y="36694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557955" y="3659568"/>
            <a:ext cx="6328627" cy="1587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6"/>
              </a:lnSpc>
            </a:pPr>
            <a:r>
              <a:rPr lang="en-US" sz="4569" dirty="0">
                <a:solidFill>
                  <a:srgbClr val="000000"/>
                </a:solidFill>
                <a:latin typeface="Canva Sans Bold"/>
              </a:rPr>
              <a:t>1952</a:t>
            </a:r>
          </a:p>
          <a:p>
            <a:pPr algn="ctr">
              <a:lnSpc>
                <a:spcPts val="6396"/>
              </a:lnSpc>
              <a:spcBef>
                <a:spcPct val="0"/>
              </a:spcBef>
            </a:pPr>
            <a:r>
              <a:rPr lang="en-US" sz="4569" dirty="0">
                <a:solidFill>
                  <a:srgbClr val="000000"/>
                </a:solidFill>
                <a:latin typeface="Canva Sans Bold"/>
              </a:rPr>
              <a:t>Language Movement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879100" y="5409786"/>
            <a:ext cx="4408900" cy="5246370"/>
            <a:chOff x="0" y="0"/>
            <a:chExt cx="3790950" cy="4511040"/>
          </a:xfrm>
        </p:grpSpPr>
        <p:sp>
          <p:nvSpPr>
            <p:cNvPr id="4" name="Freeform 4"/>
            <p:cNvSpPr/>
            <p:nvPr/>
          </p:nvSpPr>
          <p:spPr>
            <a:xfrm>
              <a:off x="158750" y="158750"/>
              <a:ext cx="3473450" cy="4193540"/>
            </a:xfrm>
            <a:custGeom>
              <a:avLst/>
              <a:gdLst/>
              <a:ahLst/>
              <a:cxnLst/>
              <a:rect l="l" t="t" r="r" b="b"/>
              <a:pathLst>
                <a:path w="3473450" h="419354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4"/>
              <a:stretch>
                <a:fillRect l="-1302" r="-130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89173" y="5040630"/>
            <a:ext cx="4408900" cy="5246370"/>
            <a:chOff x="0" y="0"/>
            <a:chExt cx="3790950" cy="4511040"/>
          </a:xfrm>
        </p:grpSpPr>
        <p:sp>
          <p:nvSpPr>
            <p:cNvPr id="6" name="Freeform 6"/>
            <p:cNvSpPr/>
            <p:nvPr/>
          </p:nvSpPr>
          <p:spPr>
            <a:xfrm>
              <a:off x="158750" y="158750"/>
              <a:ext cx="3473450" cy="4193540"/>
            </a:xfrm>
            <a:custGeom>
              <a:avLst/>
              <a:gdLst/>
              <a:ahLst/>
              <a:cxnLst/>
              <a:rect l="l" t="t" r="r" b="b"/>
              <a:pathLst>
                <a:path w="3473450" h="4193540">
                  <a:moveTo>
                    <a:pt x="0" y="0"/>
                  </a:moveTo>
                  <a:lnTo>
                    <a:pt x="3473450" y="0"/>
                  </a:lnTo>
                  <a:lnTo>
                    <a:pt x="3473450" y="4193540"/>
                  </a:lnTo>
                  <a:lnTo>
                    <a:pt x="0" y="4193540"/>
                  </a:lnTo>
                  <a:close/>
                </a:path>
              </a:pathLst>
            </a:custGeom>
            <a:blipFill>
              <a:blip r:embed="rId5"/>
              <a:stretch>
                <a:fillRect t="-3085" b="-308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58329" y="214925"/>
            <a:ext cx="5056245" cy="3800611"/>
          </a:xfrm>
          <a:custGeom>
            <a:avLst/>
            <a:gdLst/>
            <a:ahLst/>
            <a:cxnLst/>
            <a:rect l="l" t="t" r="r" b="b"/>
            <a:pathLst>
              <a:path w="5056245" h="3800611">
                <a:moveTo>
                  <a:pt x="0" y="0"/>
                </a:moveTo>
                <a:lnTo>
                  <a:pt x="5056245" y="0"/>
                </a:lnTo>
                <a:lnTo>
                  <a:pt x="5056245" y="3800611"/>
                </a:lnTo>
                <a:lnTo>
                  <a:pt x="0" y="380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40144" y="6802141"/>
            <a:ext cx="4007711" cy="3246246"/>
          </a:xfrm>
          <a:custGeom>
            <a:avLst/>
            <a:gdLst/>
            <a:ahLst/>
            <a:cxnLst/>
            <a:rect l="l" t="t" r="r" b="b"/>
            <a:pathLst>
              <a:path w="4007711" h="3246246">
                <a:moveTo>
                  <a:pt x="0" y="0"/>
                </a:moveTo>
                <a:lnTo>
                  <a:pt x="4007712" y="0"/>
                </a:lnTo>
                <a:lnTo>
                  <a:pt x="4007712" y="3246246"/>
                </a:lnTo>
                <a:lnTo>
                  <a:pt x="0" y="3246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738634" y="1936346"/>
            <a:ext cx="4810732" cy="3207154"/>
          </a:xfrm>
          <a:custGeom>
            <a:avLst/>
            <a:gdLst/>
            <a:ahLst/>
            <a:cxnLst/>
            <a:rect l="l" t="t" r="r" b="b"/>
            <a:pathLst>
              <a:path w="4810732" h="3207154">
                <a:moveTo>
                  <a:pt x="0" y="0"/>
                </a:moveTo>
                <a:lnTo>
                  <a:pt x="4810732" y="0"/>
                </a:lnTo>
                <a:lnTo>
                  <a:pt x="4810732" y="3207154"/>
                </a:lnTo>
                <a:lnTo>
                  <a:pt x="0" y="3207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951559" y="7263004"/>
            <a:ext cx="1438545" cy="14385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08517" y="7226914"/>
            <a:ext cx="1612114" cy="161211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15898" y="5409786"/>
            <a:ext cx="1056204" cy="10562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2661464" y="588804"/>
            <a:ext cx="5626536" cy="3669480"/>
          </a:xfrm>
          <a:custGeom>
            <a:avLst/>
            <a:gdLst/>
            <a:ahLst/>
            <a:cxnLst/>
            <a:rect l="l" t="t" r="r" b="b"/>
            <a:pathLst>
              <a:path w="5626536" h="3669480">
                <a:moveTo>
                  <a:pt x="0" y="0"/>
                </a:moveTo>
                <a:lnTo>
                  <a:pt x="5626536" y="0"/>
                </a:lnTo>
                <a:lnTo>
                  <a:pt x="5626536" y="3669480"/>
                </a:lnTo>
                <a:lnTo>
                  <a:pt x="0" y="36694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023705" y="180763"/>
            <a:ext cx="6328627" cy="1587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6"/>
              </a:lnSpc>
            </a:pPr>
            <a:r>
              <a:rPr lang="en-US" sz="4569" dirty="0">
                <a:solidFill>
                  <a:srgbClr val="000000"/>
                </a:solidFill>
                <a:latin typeface="Canva Sans Bold"/>
              </a:rPr>
              <a:t>1952</a:t>
            </a:r>
          </a:p>
          <a:p>
            <a:pPr algn="ctr">
              <a:lnSpc>
                <a:spcPts val="6396"/>
              </a:lnSpc>
              <a:spcBef>
                <a:spcPct val="0"/>
              </a:spcBef>
            </a:pPr>
            <a:r>
              <a:rPr lang="en-US" sz="4569" dirty="0">
                <a:solidFill>
                  <a:srgbClr val="000000"/>
                </a:solidFill>
                <a:latin typeface="Canva Sans Bold"/>
              </a:rPr>
              <a:t>Language Movement</a:t>
            </a:r>
          </a:p>
        </p:txBody>
      </p:sp>
    </p:spTree>
    <p:extLst>
      <p:ext uri="{BB962C8B-B14F-4D97-AF65-F5344CB8AC3E}">
        <p14:creationId xmlns:p14="http://schemas.microsoft.com/office/powerpoint/2010/main" val="333697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315200" y="5554272"/>
            <a:ext cx="6064122" cy="3501817"/>
          </a:xfrm>
          <a:custGeom>
            <a:avLst/>
            <a:gdLst/>
            <a:ahLst/>
            <a:cxnLst/>
            <a:rect l="l" t="t" r="r" b="b"/>
            <a:pathLst>
              <a:path w="6064122" h="3501817">
                <a:moveTo>
                  <a:pt x="0" y="0"/>
                </a:moveTo>
                <a:lnTo>
                  <a:pt x="6064121" y="0"/>
                </a:lnTo>
                <a:lnTo>
                  <a:pt x="6064121" y="3501817"/>
                </a:lnTo>
                <a:lnTo>
                  <a:pt x="0" y="350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45400" y="5385961"/>
            <a:ext cx="5854239" cy="3629628"/>
          </a:xfrm>
          <a:custGeom>
            <a:avLst/>
            <a:gdLst/>
            <a:ahLst/>
            <a:cxnLst/>
            <a:rect l="l" t="t" r="r" b="b"/>
            <a:pathLst>
              <a:path w="5854239" h="3629628">
                <a:moveTo>
                  <a:pt x="0" y="0"/>
                </a:moveTo>
                <a:lnTo>
                  <a:pt x="5854239" y="0"/>
                </a:lnTo>
                <a:lnTo>
                  <a:pt x="5854239" y="3629628"/>
                </a:lnTo>
                <a:lnTo>
                  <a:pt x="0" y="3629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867400" y="14211300"/>
            <a:ext cx="3932568" cy="393255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16" r="-91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134493" y="7417157"/>
            <a:ext cx="932689" cy="93268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269810" y="6799364"/>
            <a:ext cx="959004" cy="9590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8381" y="2358953"/>
            <a:ext cx="12651238" cy="319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1962</a:t>
            </a:r>
          </a:p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Student Movement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6121" y="5432070"/>
            <a:ext cx="6064122" cy="3501817"/>
          </a:xfrm>
          <a:custGeom>
            <a:avLst/>
            <a:gdLst/>
            <a:ahLst/>
            <a:cxnLst/>
            <a:rect l="l" t="t" r="r" b="b"/>
            <a:pathLst>
              <a:path w="6064122" h="3501817">
                <a:moveTo>
                  <a:pt x="0" y="0"/>
                </a:moveTo>
                <a:lnTo>
                  <a:pt x="6064121" y="0"/>
                </a:lnTo>
                <a:lnTo>
                  <a:pt x="6064121" y="3501817"/>
                </a:lnTo>
                <a:lnTo>
                  <a:pt x="0" y="3501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62028" y="5368164"/>
            <a:ext cx="5854239" cy="3629628"/>
          </a:xfrm>
          <a:custGeom>
            <a:avLst/>
            <a:gdLst/>
            <a:ahLst/>
            <a:cxnLst/>
            <a:rect l="l" t="t" r="r" b="b"/>
            <a:pathLst>
              <a:path w="5854239" h="3629628">
                <a:moveTo>
                  <a:pt x="0" y="0"/>
                </a:moveTo>
                <a:lnTo>
                  <a:pt x="5854239" y="0"/>
                </a:lnTo>
                <a:lnTo>
                  <a:pt x="5854239" y="3629628"/>
                </a:lnTo>
                <a:lnTo>
                  <a:pt x="0" y="3629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277528" y="5325747"/>
            <a:ext cx="3932568" cy="393255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16" r="-91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297215" y="6825679"/>
            <a:ext cx="932689" cy="93268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257722" y="6825679"/>
            <a:ext cx="959004" cy="9590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764D3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426962" y="213784"/>
            <a:ext cx="11660638" cy="3195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1962</a:t>
            </a:r>
          </a:p>
          <a:p>
            <a:pPr algn="ctr">
              <a:lnSpc>
                <a:spcPts val="12880"/>
              </a:lnSpc>
              <a:spcBef>
                <a:spcPct val="0"/>
              </a:spcBef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Student Movement</a:t>
            </a:r>
          </a:p>
        </p:txBody>
      </p:sp>
    </p:spTree>
    <p:extLst>
      <p:ext uri="{BB962C8B-B14F-4D97-AF65-F5344CB8AC3E}">
        <p14:creationId xmlns:p14="http://schemas.microsoft.com/office/powerpoint/2010/main" val="246919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83</Words>
  <Application>Microsoft Office PowerPoint</Application>
  <PresentationFormat>Custom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29LT Riwaya Bold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Illustrated History Presentation</dc:title>
  <dc:creator>SmartView</dc:creator>
  <cp:lastModifiedBy>Awadhe Hossain</cp:lastModifiedBy>
  <cp:revision>2</cp:revision>
  <dcterms:created xsi:type="dcterms:W3CDTF">2006-08-16T00:00:00Z</dcterms:created>
  <dcterms:modified xsi:type="dcterms:W3CDTF">2023-12-19T01:39:17Z</dcterms:modified>
  <dc:identifier>DAF3JdM4AhM</dc:identifier>
</cp:coreProperties>
</file>